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La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4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4" cy="5134399"/>
            <a:chOff x="0" y="75"/>
            <a:chExt cx="5153704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4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4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0" y="2469742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4" y="26771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0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799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0" y="37188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2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89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1"/>
            <a:ext cx="698925" cy="684657"/>
            <a:chOff x="0" y="3785671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1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8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 advTm="20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Water Filter Project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Andrew and Michael</a:t>
            </a: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199" y="902224"/>
            <a:ext cx="3576825" cy="35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699" y="1538487"/>
            <a:ext cx="3364999" cy="25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50" y="1682475"/>
            <a:ext cx="2463177" cy="328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4225" y="1122250"/>
            <a:ext cx="2495552" cy="332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2877" y="693450"/>
            <a:ext cx="2495546" cy="332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100" y="217162"/>
            <a:ext cx="3531876" cy="470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000" y="217175"/>
            <a:ext cx="3531876" cy="470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65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150" y="518981"/>
            <a:ext cx="3065073" cy="408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884434" y="1006063"/>
            <a:ext cx="4150102" cy="311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746" y="554275"/>
            <a:ext cx="2819698" cy="375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On-screen Show (16:9)</PresentationFormat>
  <Paragraphs>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Arial</vt:lpstr>
      <vt:lpstr>Lato</vt:lpstr>
      <vt:lpstr>Focus</vt:lpstr>
      <vt:lpstr>Water Filter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Filter Project</dc:title>
  <dc:creator>Andrew  Miller</dc:creator>
  <cp:lastModifiedBy>Andrew  Miller</cp:lastModifiedBy>
  <cp:revision>1</cp:revision>
  <dcterms:modified xsi:type="dcterms:W3CDTF">2017-09-13T12:45:44Z</dcterms:modified>
</cp:coreProperties>
</file>