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Merriweather" panose="020B0604020202020204" charset="0"/>
      <p:regular r:id="rId9"/>
      <p:bold r:id="rId10"/>
      <p:italic r:id="rId11"/>
      <p:boldItalic r:id="rId12"/>
    </p:embeddedFont>
    <p:embeddedFont>
      <p:font typeface="Roboto"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125" y="0"/>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Shape 11"/>
          <p:cNvSpPr txBox="1">
            <a:spLocks noGrp="1"/>
          </p:cNvSpPr>
          <p:nvPr>
            <p:ph type="ctrTitle"/>
          </p:nvPr>
        </p:nvSpPr>
        <p:spPr>
          <a:xfrm>
            <a:off x="311700" y="539725"/>
            <a:ext cx="8520600" cy="1282500"/>
          </a:xfrm>
          <a:prstGeom prst="rect">
            <a:avLst/>
          </a:prstGeom>
        </p:spPr>
        <p:txBody>
          <a:bodyPr wrap="square" lIns="91425" tIns="91425" rIns="91425" bIns="91425" anchor="t"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
        <p:nvSpPr>
          <p:cNvPr id="12" name="Shape 12"/>
          <p:cNvSpPr txBox="1">
            <a:spLocks noGrp="1"/>
          </p:cNvSpPr>
          <p:nvPr>
            <p:ph type="subTitle" idx="1"/>
          </p:nvPr>
        </p:nvSpPr>
        <p:spPr>
          <a:xfrm>
            <a:off x="311700" y="1878560"/>
            <a:ext cx="4242600" cy="738300"/>
          </a:xfrm>
          <a:prstGeom prst="rect">
            <a:avLst/>
          </a:prstGeom>
        </p:spPr>
        <p:txBody>
          <a:bodyPr wrap="square" lIns="91425" tIns="91425" rIns="91425" bIns="91425" anchor="t" anchorCtr="0"/>
          <a:lstStyle>
            <a:lvl1pPr lvl="0">
              <a:lnSpc>
                <a:spcPct val="100000"/>
              </a:lnSpc>
              <a:spcBef>
                <a:spcPts val="0"/>
              </a:spcBef>
              <a:spcAft>
                <a:spcPts val="0"/>
              </a:spcAft>
              <a:buClr>
                <a:schemeClr val="lt2"/>
              </a:buClr>
              <a:buSzPct val="100000"/>
              <a:buNone/>
              <a:defRPr sz="1600">
                <a:solidFill>
                  <a:schemeClr val="lt2"/>
                </a:solidFill>
              </a:defRPr>
            </a:lvl1pPr>
            <a:lvl2pPr lvl="1">
              <a:lnSpc>
                <a:spcPct val="100000"/>
              </a:lnSpc>
              <a:spcBef>
                <a:spcPts val="0"/>
              </a:spcBef>
              <a:spcAft>
                <a:spcPts val="0"/>
              </a:spcAft>
              <a:buClr>
                <a:schemeClr val="lt2"/>
              </a:buClr>
              <a:buSzPct val="100000"/>
              <a:buNone/>
              <a:defRPr sz="1600">
                <a:solidFill>
                  <a:schemeClr val="lt2"/>
                </a:solidFill>
              </a:defRPr>
            </a:lvl2pPr>
            <a:lvl3pPr lvl="2">
              <a:lnSpc>
                <a:spcPct val="100000"/>
              </a:lnSpc>
              <a:spcBef>
                <a:spcPts val="0"/>
              </a:spcBef>
              <a:spcAft>
                <a:spcPts val="0"/>
              </a:spcAft>
              <a:buClr>
                <a:schemeClr val="lt2"/>
              </a:buClr>
              <a:buSzPct val="100000"/>
              <a:buNone/>
              <a:defRPr sz="1600">
                <a:solidFill>
                  <a:schemeClr val="lt2"/>
                </a:solidFill>
              </a:defRPr>
            </a:lvl3pPr>
            <a:lvl4pPr lvl="3">
              <a:lnSpc>
                <a:spcPct val="100000"/>
              </a:lnSpc>
              <a:spcBef>
                <a:spcPts val="0"/>
              </a:spcBef>
              <a:spcAft>
                <a:spcPts val="0"/>
              </a:spcAft>
              <a:buClr>
                <a:schemeClr val="lt2"/>
              </a:buClr>
              <a:buSzPct val="100000"/>
              <a:buNone/>
              <a:defRPr sz="1600">
                <a:solidFill>
                  <a:schemeClr val="lt2"/>
                </a:solidFill>
              </a:defRPr>
            </a:lvl4pPr>
            <a:lvl5pPr lvl="4">
              <a:lnSpc>
                <a:spcPct val="100000"/>
              </a:lnSpc>
              <a:spcBef>
                <a:spcPts val="0"/>
              </a:spcBef>
              <a:spcAft>
                <a:spcPts val="0"/>
              </a:spcAft>
              <a:buClr>
                <a:schemeClr val="lt2"/>
              </a:buClr>
              <a:buSzPct val="100000"/>
              <a:buNone/>
              <a:defRPr sz="1600">
                <a:solidFill>
                  <a:schemeClr val="lt2"/>
                </a:solidFill>
              </a:defRPr>
            </a:lvl5pPr>
            <a:lvl6pPr lvl="5">
              <a:lnSpc>
                <a:spcPct val="100000"/>
              </a:lnSpc>
              <a:spcBef>
                <a:spcPts val="0"/>
              </a:spcBef>
              <a:spcAft>
                <a:spcPts val="0"/>
              </a:spcAft>
              <a:buClr>
                <a:schemeClr val="lt2"/>
              </a:buClr>
              <a:buSzPct val="100000"/>
              <a:buNone/>
              <a:defRPr sz="1600">
                <a:solidFill>
                  <a:schemeClr val="lt2"/>
                </a:solidFill>
              </a:defRPr>
            </a:lvl6pPr>
            <a:lvl7pPr lvl="6">
              <a:lnSpc>
                <a:spcPct val="100000"/>
              </a:lnSpc>
              <a:spcBef>
                <a:spcPts val="0"/>
              </a:spcBef>
              <a:spcAft>
                <a:spcPts val="0"/>
              </a:spcAft>
              <a:buClr>
                <a:schemeClr val="lt2"/>
              </a:buClr>
              <a:buSzPct val="100000"/>
              <a:buNone/>
              <a:defRPr sz="1600">
                <a:solidFill>
                  <a:schemeClr val="lt2"/>
                </a:solidFill>
              </a:defRPr>
            </a:lvl7pPr>
            <a:lvl8pPr lvl="7">
              <a:lnSpc>
                <a:spcPct val="100000"/>
              </a:lnSpc>
              <a:spcBef>
                <a:spcPts val="0"/>
              </a:spcBef>
              <a:spcAft>
                <a:spcPts val="0"/>
              </a:spcAft>
              <a:buClr>
                <a:schemeClr val="lt2"/>
              </a:buClr>
              <a:buSzPct val="100000"/>
              <a:buNone/>
              <a:defRPr sz="1600">
                <a:solidFill>
                  <a:schemeClr val="lt2"/>
                </a:solidFill>
              </a:defRPr>
            </a:lvl8pPr>
            <a:lvl9pPr lvl="8">
              <a:lnSpc>
                <a:spcPct val="100000"/>
              </a:lnSpc>
              <a:spcBef>
                <a:spcPts val="0"/>
              </a:spcBef>
              <a:spcAft>
                <a:spcPts val="0"/>
              </a:spcAft>
              <a:buClr>
                <a:schemeClr val="lt2"/>
              </a:buClr>
              <a:buSzPct val="100000"/>
              <a:buNone/>
              <a:defRPr sz="1600">
                <a:solidFill>
                  <a:schemeClr val="lt2"/>
                </a:solidFill>
              </a:defRPr>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311750" y="831175"/>
            <a:ext cx="5334900" cy="1244700"/>
          </a:xfrm>
          <a:prstGeom prst="rect">
            <a:avLst/>
          </a:prstGeom>
        </p:spPr>
        <p:txBody>
          <a:bodyPr wrap="square" lIns="91425" tIns="91425" rIns="91425" bIns="91425" anchor="b" anchorCtr="0"/>
          <a:lstStyle>
            <a:lvl1pPr lvl="0">
              <a:spcBef>
                <a:spcPts val="0"/>
              </a:spcBef>
              <a:buClr>
                <a:schemeClr val="lt1"/>
              </a:buClr>
              <a:buSzPct val="100000"/>
              <a:defRPr sz="10000">
                <a:solidFill>
                  <a:schemeClr val="lt1"/>
                </a:solidFill>
              </a:defRPr>
            </a:lvl1pPr>
            <a:lvl2pPr lvl="1">
              <a:spcBef>
                <a:spcPts val="0"/>
              </a:spcBef>
              <a:buClr>
                <a:schemeClr val="lt1"/>
              </a:buClr>
              <a:buSzPct val="100000"/>
              <a:defRPr sz="10000">
                <a:solidFill>
                  <a:schemeClr val="lt1"/>
                </a:solidFill>
              </a:defRPr>
            </a:lvl2pPr>
            <a:lvl3pPr lvl="2">
              <a:spcBef>
                <a:spcPts val="0"/>
              </a:spcBef>
              <a:buClr>
                <a:schemeClr val="lt1"/>
              </a:buClr>
              <a:buSzPct val="100000"/>
              <a:defRPr sz="10000">
                <a:solidFill>
                  <a:schemeClr val="lt1"/>
                </a:solidFill>
              </a:defRPr>
            </a:lvl3pPr>
            <a:lvl4pPr lvl="3">
              <a:spcBef>
                <a:spcPts val="0"/>
              </a:spcBef>
              <a:buClr>
                <a:schemeClr val="lt1"/>
              </a:buClr>
              <a:buSzPct val="100000"/>
              <a:defRPr sz="10000">
                <a:solidFill>
                  <a:schemeClr val="lt1"/>
                </a:solidFill>
              </a:defRPr>
            </a:lvl4pPr>
            <a:lvl5pPr lvl="4">
              <a:spcBef>
                <a:spcPts val="0"/>
              </a:spcBef>
              <a:buClr>
                <a:schemeClr val="lt1"/>
              </a:buClr>
              <a:buSzPct val="100000"/>
              <a:defRPr sz="10000">
                <a:solidFill>
                  <a:schemeClr val="lt1"/>
                </a:solidFill>
              </a:defRPr>
            </a:lvl5pPr>
            <a:lvl6pPr lvl="5">
              <a:spcBef>
                <a:spcPts val="0"/>
              </a:spcBef>
              <a:buClr>
                <a:schemeClr val="lt1"/>
              </a:buClr>
              <a:buSzPct val="100000"/>
              <a:defRPr sz="10000">
                <a:solidFill>
                  <a:schemeClr val="lt1"/>
                </a:solidFill>
              </a:defRPr>
            </a:lvl6pPr>
            <a:lvl7pPr lvl="6">
              <a:spcBef>
                <a:spcPts val="0"/>
              </a:spcBef>
              <a:buClr>
                <a:schemeClr val="lt1"/>
              </a:buClr>
              <a:buSzPct val="100000"/>
              <a:defRPr sz="10000">
                <a:solidFill>
                  <a:schemeClr val="lt1"/>
                </a:solidFill>
              </a:defRPr>
            </a:lvl7pPr>
            <a:lvl8pPr lvl="7">
              <a:spcBef>
                <a:spcPts val="0"/>
              </a:spcBef>
              <a:buClr>
                <a:schemeClr val="lt1"/>
              </a:buClr>
              <a:buSzPct val="100000"/>
              <a:defRPr sz="10000">
                <a:solidFill>
                  <a:schemeClr val="lt1"/>
                </a:solidFill>
              </a:defRPr>
            </a:lvl8pPr>
            <a:lvl9pPr lvl="8">
              <a:spcBef>
                <a:spcPts val="0"/>
              </a:spcBef>
              <a:buClr>
                <a:schemeClr val="lt1"/>
              </a:buClr>
              <a:buSzPct val="100000"/>
              <a:defRPr sz="10000">
                <a:solidFill>
                  <a:schemeClr val="lt1"/>
                </a:solidFill>
              </a:defRPr>
            </a:lvl9pPr>
          </a:lstStyle>
          <a:p>
            <a:endParaRPr/>
          </a:p>
        </p:txBody>
      </p:sp>
      <p:sp>
        <p:nvSpPr>
          <p:cNvPr id="56" name="Shape 56"/>
          <p:cNvSpPr txBox="1">
            <a:spLocks noGrp="1"/>
          </p:cNvSpPr>
          <p:nvPr>
            <p:ph type="body" idx="1"/>
          </p:nvPr>
        </p:nvSpPr>
        <p:spPr>
          <a:xfrm>
            <a:off x="311700" y="2121425"/>
            <a:ext cx="5334900" cy="942600"/>
          </a:xfrm>
          <a:prstGeom prst="rect">
            <a:avLst/>
          </a:prstGeom>
        </p:spPr>
        <p:txBody>
          <a:bodyPr wrap="square" lIns="91425" tIns="91425" rIns="91425" bIns="91425" anchor="t" anchorCtr="0"/>
          <a:lstStyle>
            <a:lvl1pPr lvl="0">
              <a:spcBef>
                <a:spcPts val="0"/>
              </a:spcBef>
              <a:buClr>
                <a:schemeClr val="accent2"/>
              </a:buClr>
              <a:defRPr>
                <a:solidFill>
                  <a:schemeClr val="accent2"/>
                </a:solidFill>
              </a:defRPr>
            </a:lvl1pPr>
            <a:lvl2pPr lvl="1">
              <a:spcBef>
                <a:spcPts val="0"/>
              </a:spcBef>
              <a:buClr>
                <a:schemeClr val="accent2"/>
              </a:buClr>
              <a:defRPr>
                <a:solidFill>
                  <a:schemeClr val="accent2"/>
                </a:solidFill>
              </a:defRPr>
            </a:lvl2pPr>
            <a:lvl3pPr lvl="2">
              <a:spcBef>
                <a:spcPts val="0"/>
              </a:spcBef>
              <a:buClr>
                <a:schemeClr val="accent2"/>
              </a:buClr>
              <a:defRPr>
                <a:solidFill>
                  <a:schemeClr val="accent2"/>
                </a:solidFill>
              </a:defRPr>
            </a:lvl3pPr>
            <a:lvl4pPr lvl="3">
              <a:spcBef>
                <a:spcPts val="0"/>
              </a:spcBef>
              <a:buClr>
                <a:schemeClr val="accent2"/>
              </a:buClr>
              <a:defRPr>
                <a:solidFill>
                  <a:schemeClr val="accent2"/>
                </a:solidFill>
              </a:defRPr>
            </a:lvl4pPr>
            <a:lvl5pPr lvl="4">
              <a:spcBef>
                <a:spcPts val="0"/>
              </a:spcBef>
              <a:buClr>
                <a:schemeClr val="accent2"/>
              </a:buClr>
              <a:defRPr>
                <a:solidFill>
                  <a:schemeClr val="accent2"/>
                </a:solidFill>
              </a:defRPr>
            </a:lvl5pPr>
            <a:lvl6pPr lvl="5">
              <a:spcBef>
                <a:spcPts val="0"/>
              </a:spcBef>
              <a:buClr>
                <a:schemeClr val="accent2"/>
              </a:buClr>
              <a:defRPr>
                <a:solidFill>
                  <a:schemeClr val="accent2"/>
                </a:solidFill>
              </a:defRPr>
            </a:lvl6pPr>
            <a:lvl7pPr lvl="6">
              <a:spcBef>
                <a:spcPts val="0"/>
              </a:spcBef>
              <a:buClr>
                <a:schemeClr val="accent2"/>
              </a:buClr>
              <a:defRPr>
                <a:solidFill>
                  <a:schemeClr val="accent2"/>
                </a:solidFill>
              </a:defRPr>
            </a:lvl7pPr>
            <a:lvl8pPr lvl="7">
              <a:spcBef>
                <a:spcPts val="0"/>
              </a:spcBef>
              <a:buClr>
                <a:schemeClr val="accent2"/>
              </a:buClr>
              <a:defRPr>
                <a:solidFill>
                  <a:schemeClr val="accent2"/>
                </a:solidFill>
              </a:defRPr>
            </a:lvl8pPr>
            <a:lvl9pPr lvl="8">
              <a:spcBef>
                <a:spcPts val="0"/>
              </a:spcBef>
              <a:buClr>
                <a:schemeClr val="accent2"/>
              </a:buClr>
              <a:defRPr>
                <a:solidFill>
                  <a:schemeClr val="accent2"/>
                </a:solidFill>
              </a:defRPr>
            </a:lvl9pPr>
          </a:lstStyle>
          <a:p>
            <a:endParaRPr/>
          </a:p>
        </p:txBody>
      </p:sp>
      <p:sp>
        <p:nvSpPr>
          <p:cNvPr id="57" name="Shape 5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8"/>
        <p:cNvGrpSpPr/>
        <p:nvPr/>
      </p:nvGrpSpPr>
      <p:grpSpPr>
        <a:xfrm>
          <a:off x="0" y="0"/>
          <a:ext cx="0" cy="0"/>
          <a:chOff x="0" y="0"/>
          <a:chExt cx="0" cy="0"/>
        </a:xfrm>
      </p:grpSpPr>
      <p:sp>
        <p:nvSpPr>
          <p:cNvPr id="59" name="Shape 5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3"/>
        </a:solidFill>
        <a:effectLst/>
      </p:bgPr>
    </p:bg>
    <p:spTree>
      <p:nvGrpSpPr>
        <p:cNvPr id="1" name="Shape 14"/>
        <p:cNvGrpSpPr/>
        <p:nvPr/>
      </p:nvGrpSpPr>
      <p:grpSpPr>
        <a:xfrm>
          <a:off x="0" y="0"/>
          <a:ext cx="0" cy="0"/>
          <a:chOff x="0" y="0"/>
          <a:chExt cx="0" cy="0"/>
        </a:xfrm>
      </p:grpSpPr>
      <p:sp>
        <p:nvSpPr>
          <p:cNvPr id="15" name="Shape 15"/>
          <p:cNvSpPr/>
          <p:nvPr/>
        </p:nvSpPr>
        <p:spPr>
          <a:xfrm>
            <a:off x="0" y="48099"/>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Shape 16"/>
          <p:cNvSpPr/>
          <p:nvPr/>
        </p:nvSpPr>
        <p:spPr>
          <a:xfrm>
            <a:off x="0" y="0"/>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Shape 17"/>
          <p:cNvSpPr txBox="1">
            <a:spLocks noGrp="1"/>
          </p:cNvSpPr>
          <p:nvPr>
            <p:ph type="title"/>
          </p:nvPr>
        </p:nvSpPr>
        <p:spPr>
          <a:xfrm>
            <a:off x="311700" y="539725"/>
            <a:ext cx="8520600" cy="1282500"/>
          </a:xfrm>
          <a:prstGeom prst="rect">
            <a:avLst/>
          </a:prstGeom>
        </p:spPr>
        <p:txBody>
          <a:bodyPr wrap="square" lIns="91425" tIns="91425" rIns="91425" bIns="91425" anchor="t"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
        <p:nvSpPr>
          <p:cNvPr id="18" name="Shape 1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0"/>
            <a:ext cx="4314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1" name="Shape 21"/>
          <p:cNvSpPr/>
          <p:nvPr/>
        </p:nvSpPr>
        <p:spPr>
          <a:xfrm>
            <a:off x="0" y="44125"/>
            <a:ext cx="4313625" cy="4399375"/>
          </a:xfrm>
          <a:custGeom>
            <a:avLst/>
            <a:gdLst/>
            <a:ahLst/>
            <a:cxnLst/>
            <a:rect l="0" t="0" r="0" b="0"/>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Shape 22"/>
          <p:cNvSpPr/>
          <p:nvPr/>
        </p:nvSpPr>
        <p:spPr>
          <a:xfrm>
            <a:off x="-125" y="0"/>
            <a:ext cx="4316900" cy="4395600"/>
          </a:xfrm>
          <a:custGeom>
            <a:avLst/>
            <a:gdLst/>
            <a:ahLst/>
            <a:cxnLst/>
            <a:rect l="0" t="0" r="0" b="0"/>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Shape 23"/>
          <p:cNvSpPr txBox="1">
            <a:spLocks noGrp="1"/>
          </p:cNvSpPr>
          <p:nvPr>
            <p:ph type="title"/>
          </p:nvPr>
        </p:nvSpPr>
        <p:spPr>
          <a:xfrm>
            <a:off x="311725" y="500925"/>
            <a:ext cx="3706500" cy="2508900"/>
          </a:xfrm>
          <a:prstGeom prst="rect">
            <a:avLst/>
          </a:prstGeom>
        </p:spPr>
        <p:txBody>
          <a:bodyPr wrap="square" lIns="91425" tIns="91425" rIns="91425" bIns="91425" anchor="t"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24" name="Shape 24"/>
          <p:cNvSpPr txBox="1">
            <a:spLocks noGrp="1"/>
          </p:cNvSpPr>
          <p:nvPr>
            <p:ph type="body" idx="1"/>
          </p:nvPr>
        </p:nvSpPr>
        <p:spPr>
          <a:xfrm>
            <a:off x="4644675" y="500925"/>
            <a:ext cx="4166400" cy="4098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6"/>
        <p:cNvGrpSpPr/>
        <p:nvPr/>
      </p:nvGrpSpPr>
      <p:grpSpPr>
        <a:xfrm>
          <a:off x="0" y="0"/>
          <a:ext cx="0" cy="0"/>
          <a:chOff x="0" y="0"/>
          <a:chExt cx="0" cy="0"/>
        </a:xfrm>
      </p:grpSpPr>
      <p:sp>
        <p:nvSpPr>
          <p:cNvPr id="27" name="Shape 27"/>
          <p:cNvSpPr/>
          <p:nvPr/>
        </p:nvSpPr>
        <p:spPr>
          <a:xfrm>
            <a:off x="0" y="0"/>
            <a:ext cx="9144000" cy="12771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8" name="Shape 28"/>
          <p:cNvSpPr txBox="1">
            <a:spLocks noGrp="1"/>
          </p:cNvSpPr>
          <p:nvPr>
            <p:ph type="title"/>
          </p:nvPr>
        </p:nvSpPr>
        <p:spPr>
          <a:xfrm>
            <a:off x="311725" y="500925"/>
            <a:ext cx="8520600" cy="623700"/>
          </a:xfrm>
          <a:prstGeom prst="rect">
            <a:avLst/>
          </a:prstGeom>
        </p:spPr>
        <p:txBody>
          <a:bodyPr wrap="square" lIns="91425" tIns="91425" rIns="91425" bIns="91425" anchor="t"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29" name="Shape 29"/>
          <p:cNvSpPr txBox="1">
            <a:spLocks noGrp="1"/>
          </p:cNvSpPr>
          <p:nvPr>
            <p:ph type="body" idx="1"/>
          </p:nvPr>
        </p:nvSpPr>
        <p:spPr>
          <a:xfrm>
            <a:off x="311700" y="1505700"/>
            <a:ext cx="3999900" cy="3076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2"/>
          </p:nvPr>
        </p:nvSpPr>
        <p:spPr>
          <a:xfrm>
            <a:off x="4832400" y="1505700"/>
            <a:ext cx="3999900" cy="3076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2"/>
        <p:cNvGrpSpPr/>
        <p:nvPr/>
      </p:nvGrpSpPr>
      <p:grpSpPr>
        <a:xfrm>
          <a:off x="0" y="0"/>
          <a:ext cx="0" cy="0"/>
          <a:chOff x="0" y="0"/>
          <a:chExt cx="0" cy="0"/>
        </a:xfrm>
      </p:grpSpPr>
      <p:sp>
        <p:nvSpPr>
          <p:cNvPr id="33" name="Shape 33"/>
          <p:cNvSpPr/>
          <p:nvPr/>
        </p:nvSpPr>
        <p:spPr>
          <a:xfrm>
            <a:off x="0" y="0"/>
            <a:ext cx="9144000" cy="12771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311725" y="500925"/>
            <a:ext cx="8520600" cy="623700"/>
          </a:xfrm>
          <a:prstGeom prst="rect">
            <a:avLst/>
          </a:prstGeom>
        </p:spPr>
        <p:txBody>
          <a:bodyPr wrap="square" lIns="91425" tIns="91425" rIns="91425" bIns="91425" anchor="t"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35" name="Shape 3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p:nvPr/>
        </p:nvSpPr>
        <p:spPr>
          <a:xfrm>
            <a:off x="0" y="0"/>
            <a:ext cx="37644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38" name="Shape 38"/>
          <p:cNvSpPr txBox="1">
            <a:spLocks noGrp="1"/>
          </p:cNvSpPr>
          <p:nvPr>
            <p:ph type="title"/>
          </p:nvPr>
        </p:nvSpPr>
        <p:spPr>
          <a:xfrm>
            <a:off x="311725" y="500925"/>
            <a:ext cx="3127500" cy="1829100"/>
          </a:xfrm>
          <a:prstGeom prst="rect">
            <a:avLst/>
          </a:prstGeom>
        </p:spPr>
        <p:txBody>
          <a:bodyPr wrap="square" lIns="91425" tIns="91425" rIns="91425" bIns="91425" anchor="t"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39" name="Shape 39"/>
          <p:cNvSpPr txBox="1">
            <a:spLocks noGrp="1"/>
          </p:cNvSpPr>
          <p:nvPr>
            <p:ph type="body" idx="1"/>
          </p:nvPr>
        </p:nvSpPr>
        <p:spPr>
          <a:xfrm>
            <a:off x="311700" y="2390650"/>
            <a:ext cx="3127500" cy="2298000"/>
          </a:xfrm>
          <a:prstGeom prst="rect">
            <a:avLst/>
          </a:prstGeom>
        </p:spPr>
        <p:txBody>
          <a:bodyPr wrap="square" lIns="91425" tIns="91425" rIns="91425" bIns="91425" anchor="t" anchorCtr="0"/>
          <a:lstStyle>
            <a:lvl1pPr lvl="0">
              <a:spcBef>
                <a:spcPts val="0"/>
              </a:spcBef>
              <a:buClr>
                <a:schemeClr val="accent2"/>
              </a:buClr>
              <a:defRPr>
                <a:solidFill>
                  <a:schemeClr val="accent2"/>
                </a:solidFill>
              </a:defRPr>
            </a:lvl1pPr>
            <a:lvl2pPr lvl="1">
              <a:spcBef>
                <a:spcPts val="0"/>
              </a:spcBef>
              <a:buClr>
                <a:schemeClr val="accent2"/>
              </a:buClr>
              <a:defRPr>
                <a:solidFill>
                  <a:schemeClr val="accent2"/>
                </a:solidFill>
              </a:defRPr>
            </a:lvl2pPr>
            <a:lvl3pPr lvl="2">
              <a:spcBef>
                <a:spcPts val="0"/>
              </a:spcBef>
              <a:buClr>
                <a:schemeClr val="accent2"/>
              </a:buClr>
              <a:defRPr>
                <a:solidFill>
                  <a:schemeClr val="accent2"/>
                </a:solidFill>
              </a:defRPr>
            </a:lvl3pPr>
            <a:lvl4pPr lvl="3">
              <a:spcBef>
                <a:spcPts val="0"/>
              </a:spcBef>
              <a:buClr>
                <a:schemeClr val="accent2"/>
              </a:buClr>
              <a:defRPr>
                <a:solidFill>
                  <a:schemeClr val="accent2"/>
                </a:solidFill>
              </a:defRPr>
            </a:lvl4pPr>
            <a:lvl5pPr lvl="4">
              <a:spcBef>
                <a:spcPts val="0"/>
              </a:spcBef>
              <a:buClr>
                <a:schemeClr val="accent2"/>
              </a:buClr>
              <a:defRPr>
                <a:solidFill>
                  <a:schemeClr val="accent2"/>
                </a:solidFill>
              </a:defRPr>
            </a:lvl5pPr>
            <a:lvl6pPr lvl="5">
              <a:spcBef>
                <a:spcPts val="0"/>
              </a:spcBef>
              <a:buClr>
                <a:schemeClr val="accent2"/>
              </a:buClr>
              <a:defRPr>
                <a:solidFill>
                  <a:schemeClr val="accent2"/>
                </a:solidFill>
              </a:defRPr>
            </a:lvl6pPr>
            <a:lvl7pPr lvl="6">
              <a:spcBef>
                <a:spcPts val="0"/>
              </a:spcBef>
              <a:buClr>
                <a:schemeClr val="accent2"/>
              </a:buClr>
              <a:defRPr>
                <a:solidFill>
                  <a:schemeClr val="accent2"/>
                </a:solidFill>
              </a:defRPr>
            </a:lvl7pPr>
            <a:lvl8pPr lvl="7">
              <a:spcBef>
                <a:spcPts val="0"/>
              </a:spcBef>
              <a:buClr>
                <a:schemeClr val="accent2"/>
              </a:buClr>
              <a:defRPr>
                <a:solidFill>
                  <a:schemeClr val="accent2"/>
                </a:solidFill>
              </a:defRPr>
            </a:lvl8pPr>
            <a:lvl9pPr lvl="8">
              <a:spcBef>
                <a:spcPts val="0"/>
              </a:spcBef>
              <a:buClr>
                <a:schemeClr val="accent2"/>
              </a:buClr>
              <a:defRPr>
                <a:solidFill>
                  <a:schemeClr val="accent2"/>
                </a:solidFill>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311675" y="798600"/>
            <a:ext cx="6247800" cy="3546300"/>
          </a:xfrm>
          <a:prstGeom prst="rect">
            <a:avLst/>
          </a:prstGeom>
        </p:spPr>
        <p:txBody>
          <a:bodyPr wrap="square" lIns="91425" tIns="91425" rIns="91425" bIns="91425" anchor="ctr"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4"/>
        <p:cNvGrpSpPr/>
        <p:nvPr/>
      </p:nvGrpSpPr>
      <p:grpSpPr>
        <a:xfrm>
          <a:off x="0" y="0"/>
          <a:ext cx="0" cy="0"/>
          <a:chOff x="0" y="0"/>
          <a:chExt cx="0" cy="0"/>
        </a:xfrm>
      </p:grpSpPr>
      <p:sp>
        <p:nvSpPr>
          <p:cNvPr id="45" name="Shape 45"/>
          <p:cNvSpPr/>
          <p:nvPr/>
        </p:nvSpPr>
        <p:spPr>
          <a:xfrm>
            <a:off x="0" y="0"/>
            <a:ext cx="4572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46" name="Shape 46"/>
          <p:cNvSpPr txBox="1">
            <a:spLocks noGrp="1"/>
          </p:cNvSpPr>
          <p:nvPr>
            <p:ph type="title"/>
          </p:nvPr>
        </p:nvSpPr>
        <p:spPr>
          <a:xfrm>
            <a:off x="311300" y="500925"/>
            <a:ext cx="3704400" cy="2049600"/>
          </a:xfrm>
          <a:prstGeom prst="rect">
            <a:avLst/>
          </a:prstGeom>
        </p:spPr>
        <p:txBody>
          <a:bodyPr wrap="square" lIns="91425" tIns="91425" rIns="91425" bIns="91425" anchor="t"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7" name="Shape 47"/>
          <p:cNvSpPr txBox="1">
            <a:spLocks noGrp="1"/>
          </p:cNvSpPr>
          <p:nvPr>
            <p:ph type="subTitle" idx="1"/>
          </p:nvPr>
        </p:nvSpPr>
        <p:spPr>
          <a:xfrm>
            <a:off x="304800" y="2626725"/>
            <a:ext cx="3704400" cy="926700"/>
          </a:xfrm>
          <a:prstGeom prst="rect">
            <a:avLst/>
          </a:prstGeom>
        </p:spPr>
        <p:txBody>
          <a:bodyPr wrap="square" lIns="91425" tIns="91425" rIns="91425" bIns="91425" anchor="t" anchorCtr="0"/>
          <a:lstStyle>
            <a:lvl1pPr lvl="0">
              <a:lnSpc>
                <a:spcPct val="100000"/>
              </a:lnSpc>
              <a:spcBef>
                <a:spcPts val="0"/>
              </a:spcBef>
              <a:spcAft>
                <a:spcPts val="0"/>
              </a:spcAft>
              <a:buClr>
                <a:schemeClr val="accent2"/>
              </a:buClr>
              <a:buSzPct val="100000"/>
              <a:buNone/>
              <a:defRPr sz="1600">
                <a:solidFill>
                  <a:schemeClr val="accent2"/>
                </a:solidFill>
              </a:defRPr>
            </a:lvl1pPr>
            <a:lvl2pPr lvl="1">
              <a:lnSpc>
                <a:spcPct val="100000"/>
              </a:lnSpc>
              <a:spcBef>
                <a:spcPts val="0"/>
              </a:spcBef>
              <a:spcAft>
                <a:spcPts val="0"/>
              </a:spcAft>
              <a:buClr>
                <a:schemeClr val="accent2"/>
              </a:buClr>
              <a:buSzPct val="100000"/>
              <a:buNone/>
              <a:defRPr sz="1600">
                <a:solidFill>
                  <a:schemeClr val="accent2"/>
                </a:solidFill>
              </a:defRPr>
            </a:lvl2pPr>
            <a:lvl3pPr lvl="2">
              <a:lnSpc>
                <a:spcPct val="100000"/>
              </a:lnSpc>
              <a:spcBef>
                <a:spcPts val="0"/>
              </a:spcBef>
              <a:spcAft>
                <a:spcPts val="0"/>
              </a:spcAft>
              <a:buClr>
                <a:schemeClr val="accent2"/>
              </a:buClr>
              <a:buSzPct val="100000"/>
              <a:buNone/>
              <a:defRPr sz="1600">
                <a:solidFill>
                  <a:schemeClr val="accent2"/>
                </a:solidFill>
              </a:defRPr>
            </a:lvl3pPr>
            <a:lvl4pPr lvl="3">
              <a:lnSpc>
                <a:spcPct val="100000"/>
              </a:lnSpc>
              <a:spcBef>
                <a:spcPts val="0"/>
              </a:spcBef>
              <a:spcAft>
                <a:spcPts val="0"/>
              </a:spcAft>
              <a:buClr>
                <a:schemeClr val="accent2"/>
              </a:buClr>
              <a:buSzPct val="100000"/>
              <a:buNone/>
              <a:defRPr sz="1600">
                <a:solidFill>
                  <a:schemeClr val="accent2"/>
                </a:solidFill>
              </a:defRPr>
            </a:lvl4pPr>
            <a:lvl5pPr lvl="4">
              <a:lnSpc>
                <a:spcPct val="100000"/>
              </a:lnSpc>
              <a:spcBef>
                <a:spcPts val="0"/>
              </a:spcBef>
              <a:spcAft>
                <a:spcPts val="0"/>
              </a:spcAft>
              <a:buClr>
                <a:schemeClr val="accent2"/>
              </a:buClr>
              <a:buSzPct val="100000"/>
              <a:buNone/>
              <a:defRPr sz="1600">
                <a:solidFill>
                  <a:schemeClr val="accent2"/>
                </a:solidFill>
              </a:defRPr>
            </a:lvl5pPr>
            <a:lvl6pPr lvl="5">
              <a:lnSpc>
                <a:spcPct val="100000"/>
              </a:lnSpc>
              <a:spcBef>
                <a:spcPts val="0"/>
              </a:spcBef>
              <a:spcAft>
                <a:spcPts val="0"/>
              </a:spcAft>
              <a:buClr>
                <a:schemeClr val="accent2"/>
              </a:buClr>
              <a:buSzPct val="100000"/>
              <a:buNone/>
              <a:defRPr sz="1600">
                <a:solidFill>
                  <a:schemeClr val="accent2"/>
                </a:solidFill>
              </a:defRPr>
            </a:lvl6pPr>
            <a:lvl7pPr lvl="6">
              <a:lnSpc>
                <a:spcPct val="100000"/>
              </a:lnSpc>
              <a:spcBef>
                <a:spcPts val="0"/>
              </a:spcBef>
              <a:spcAft>
                <a:spcPts val="0"/>
              </a:spcAft>
              <a:buClr>
                <a:schemeClr val="accent2"/>
              </a:buClr>
              <a:buSzPct val="100000"/>
              <a:buNone/>
              <a:defRPr sz="1600">
                <a:solidFill>
                  <a:schemeClr val="accent2"/>
                </a:solidFill>
              </a:defRPr>
            </a:lvl7pPr>
            <a:lvl8pPr lvl="7">
              <a:lnSpc>
                <a:spcPct val="100000"/>
              </a:lnSpc>
              <a:spcBef>
                <a:spcPts val="0"/>
              </a:spcBef>
              <a:spcAft>
                <a:spcPts val="0"/>
              </a:spcAft>
              <a:buClr>
                <a:schemeClr val="accent2"/>
              </a:buClr>
              <a:buSzPct val="100000"/>
              <a:buNone/>
              <a:defRPr sz="1600">
                <a:solidFill>
                  <a:schemeClr val="accent2"/>
                </a:solidFill>
              </a:defRPr>
            </a:lvl8pPr>
            <a:lvl9pPr lvl="8">
              <a:lnSpc>
                <a:spcPct val="100000"/>
              </a:lnSpc>
              <a:spcBef>
                <a:spcPts val="0"/>
              </a:spcBef>
              <a:spcAft>
                <a:spcPts val="0"/>
              </a:spcAft>
              <a:buClr>
                <a:schemeClr val="accent2"/>
              </a:buClr>
              <a:buSzPct val="100000"/>
              <a:buNone/>
              <a:defRPr sz="1600">
                <a:solidFill>
                  <a:schemeClr val="accent2"/>
                </a:solidFill>
              </a:defRPr>
            </a:lvl9pPr>
          </a:lstStyle>
          <a:p>
            <a:endParaRPr/>
          </a:p>
        </p:txBody>
      </p:sp>
      <p:sp>
        <p:nvSpPr>
          <p:cNvPr id="48" name="Shape 48"/>
          <p:cNvSpPr txBox="1">
            <a:spLocks noGrp="1"/>
          </p:cNvSpPr>
          <p:nvPr>
            <p:ph type="body" idx="2"/>
          </p:nvPr>
        </p:nvSpPr>
        <p:spPr>
          <a:xfrm>
            <a:off x="4879025" y="500925"/>
            <a:ext cx="3954000" cy="41115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0"/>
        <p:cNvGrpSpPr/>
        <p:nvPr/>
      </p:nvGrpSpPr>
      <p:grpSpPr>
        <a:xfrm>
          <a:off x="0" y="0"/>
          <a:ext cx="0" cy="0"/>
          <a:chOff x="0" y="0"/>
          <a:chExt cx="0" cy="0"/>
        </a:xfrm>
      </p:grpSpPr>
      <p:sp>
        <p:nvSpPr>
          <p:cNvPr id="51" name="Shape 51"/>
          <p:cNvSpPr/>
          <p:nvPr/>
        </p:nvSpPr>
        <p:spPr>
          <a:xfrm>
            <a:off x="0" y="4369000"/>
            <a:ext cx="9144000" cy="7743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52" name="Shape 52"/>
          <p:cNvSpPr txBox="1">
            <a:spLocks noGrp="1"/>
          </p:cNvSpPr>
          <p:nvPr>
            <p:ph type="body" idx="1"/>
          </p:nvPr>
        </p:nvSpPr>
        <p:spPr>
          <a:xfrm>
            <a:off x="311700" y="4521400"/>
            <a:ext cx="7979400" cy="460500"/>
          </a:xfrm>
          <a:prstGeom prst="rect">
            <a:avLst/>
          </a:prstGeom>
        </p:spPr>
        <p:txBody>
          <a:bodyPr wrap="square" lIns="91425" tIns="91425" rIns="91425" bIns="91425" anchor="ctr" anchorCtr="0"/>
          <a:lstStyle>
            <a:lvl1pPr lvl="0">
              <a:lnSpc>
                <a:spcPct val="100000"/>
              </a:lnSpc>
              <a:spcBef>
                <a:spcPts val="0"/>
              </a:spcBef>
              <a:spcAft>
                <a:spcPts val="0"/>
              </a:spcAft>
              <a:buClr>
                <a:schemeClr val="lt1"/>
              </a:buClr>
              <a:buFont typeface="Merriweather"/>
              <a:buNone/>
              <a:defRPr>
                <a:solidFill>
                  <a:schemeClr val="lt1"/>
                </a:solidFill>
                <a:latin typeface="Merriweather"/>
                <a:ea typeface="Merriweather"/>
                <a:cs typeface="Merriweather"/>
                <a:sym typeface="Merriweather"/>
              </a:defRPr>
            </a:lvl1pPr>
          </a:lstStyle>
          <a:p>
            <a:endParaRPr/>
          </a:p>
        </p:txBody>
      </p:sp>
      <p:sp>
        <p:nvSpPr>
          <p:cNvPr id="53" name="Shape 5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1pPr>
            <a:lvl2pPr lvl="1">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2pPr>
            <a:lvl3pPr lvl="2">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3pPr>
            <a:lvl4pPr lvl="3">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4pPr>
            <a:lvl5pPr lvl="4">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5pPr>
            <a:lvl6pPr lvl="5">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6pPr>
            <a:lvl7pPr lvl="6">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7pPr>
            <a:lvl8pPr lvl="7">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8pPr>
            <a:lvl9pPr lvl="8">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Roboto"/>
              <a:buChar char="●"/>
              <a:defRPr sz="13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latin typeface="Roboto"/>
                <a:ea typeface="Roboto"/>
                <a:cs typeface="Roboto"/>
                <a:sym typeface="Roboto"/>
              </a:rPr>
              <a:t>‹#›</a:t>
            </a:fld>
            <a:endParaRPr lang="en" sz="1000">
              <a:solidFill>
                <a:schemeClr val="dk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311700" y="539725"/>
            <a:ext cx="8520600" cy="1282500"/>
          </a:xfrm>
          <a:prstGeom prst="rect">
            <a:avLst/>
          </a:prstGeom>
        </p:spPr>
        <p:txBody>
          <a:bodyPr wrap="square" lIns="91425" tIns="91425" rIns="91425" bIns="91425" anchor="t" anchorCtr="0">
            <a:noAutofit/>
          </a:bodyPr>
          <a:lstStyle/>
          <a:p>
            <a:pPr lvl="0">
              <a:spcBef>
                <a:spcPts val="0"/>
              </a:spcBef>
              <a:buNone/>
            </a:pPr>
            <a:r>
              <a:rPr lang="en"/>
              <a:t>Community Interview in the community.</a:t>
            </a:r>
          </a:p>
        </p:txBody>
      </p:sp>
      <p:sp>
        <p:nvSpPr>
          <p:cNvPr id="65" name="Shape 65"/>
          <p:cNvSpPr txBox="1">
            <a:spLocks noGrp="1"/>
          </p:cNvSpPr>
          <p:nvPr>
            <p:ph type="subTitle" idx="1"/>
          </p:nvPr>
        </p:nvSpPr>
        <p:spPr>
          <a:xfrm>
            <a:off x="311700" y="1878560"/>
            <a:ext cx="4242600" cy="738300"/>
          </a:xfrm>
          <a:prstGeom prst="rect">
            <a:avLst/>
          </a:prstGeom>
        </p:spPr>
        <p:txBody>
          <a:bodyPr wrap="square" lIns="91425" tIns="91425" rIns="91425" bIns="91425" anchor="t" anchorCtr="0">
            <a:noAutofit/>
          </a:bodyPr>
          <a:lstStyle/>
          <a:p>
            <a:pPr lvl="0">
              <a:spcBef>
                <a:spcPts val="0"/>
              </a:spcBef>
              <a:buNone/>
            </a:pPr>
            <a:r>
              <a:rPr lang="en"/>
              <a:t>By: Andrew Miller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25" y="500925"/>
            <a:ext cx="3706500" cy="2508900"/>
          </a:xfrm>
          <a:prstGeom prst="rect">
            <a:avLst/>
          </a:prstGeom>
        </p:spPr>
        <p:txBody>
          <a:bodyPr wrap="square" lIns="91425" tIns="91425" rIns="91425" bIns="91425" anchor="t" anchorCtr="0">
            <a:noAutofit/>
          </a:bodyPr>
          <a:lstStyle/>
          <a:p>
            <a:pPr lvl="0">
              <a:spcBef>
                <a:spcPts val="0"/>
              </a:spcBef>
              <a:buNone/>
            </a:pPr>
            <a:r>
              <a:rPr lang="en"/>
              <a:t>Pictures</a:t>
            </a:r>
          </a:p>
        </p:txBody>
      </p:sp>
      <p:pic>
        <p:nvPicPr>
          <p:cNvPr id="71" name="Shape 71" descr="unnamed5.jpg"/>
          <p:cNvPicPr preferRelativeResize="0"/>
          <p:nvPr/>
        </p:nvPicPr>
        <p:blipFill>
          <a:blip r:embed="rId3">
            <a:alphaModFix/>
          </a:blip>
          <a:stretch>
            <a:fillRect/>
          </a:stretch>
        </p:blipFill>
        <p:spPr>
          <a:xfrm>
            <a:off x="222821" y="1105100"/>
            <a:ext cx="2633375" cy="3511150"/>
          </a:xfrm>
          <a:prstGeom prst="rect">
            <a:avLst/>
          </a:prstGeom>
          <a:noFill/>
          <a:ln>
            <a:noFill/>
          </a:ln>
        </p:spPr>
      </p:pic>
      <p:pic>
        <p:nvPicPr>
          <p:cNvPr id="72" name="Shape 72" descr="unnamed.jpg"/>
          <p:cNvPicPr preferRelativeResize="0"/>
          <p:nvPr/>
        </p:nvPicPr>
        <p:blipFill>
          <a:blip r:embed="rId4">
            <a:alphaModFix/>
          </a:blip>
          <a:stretch>
            <a:fillRect/>
          </a:stretch>
        </p:blipFill>
        <p:spPr>
          <a:xfrm>
            <a:off x="3005075" y="1105087"/>
            <a:ext cx="2633375" cy="3511166"/>
          </a:xfrm>
          <a:prstGeom prst="rect">
            <a:avLst/>
          </a:prstGeom>
          <a:noFill/>
          <a:ln>
            <a:noFill/>
          </a:ln>
        </p:spPr>
      </p:pic>
      <p:pic>
        <p:nvPicPr>
          <p:cNvPr id="73" name="Shape 73" descr="unnamed6.jpg"/>
          <p:cNvPicPr preferRelativeResize="0"/>
          <p:nvPr/>
        </p:nvPicPr>
        <p:blipFill>
          <a:blip r:embed="rId5">
            <a:alphaModFix/>
          </a:blip>
          <a:stretch>
            <a:fillRect/>
          </a:stretch>
        </p:blipFill>
        <p:spPr>
          <a:xfrm>
            <a:off x="5852450" y="1105075"/>
            <a:ext cx="2633375" cy="3511175"/>
          </a:xfrm>
          <a:prstGeom prst="rect">
            <a:avLst/>
          </a:prstGeom>
          <a:noFill/>
          <a:ln>
            <a:noFill/>
          </a:ln>
        </p:spPr>
      </p:pic>
      <p:sp>
        <p:nvSpPr>
          <p:cNvPr id="74" name="Shape 74"/>
          <p:cNvSpPr txBox="1"/>
          <p:nvPr/>
        </p:nvSpPr>
        <p:spPr>
          <a:xfrm>
            <a:off x="1200663" y="4753375"/>
            <a:ext cx="677700" cy="297600"/>
          </a:xfrm>
          <a:prstGeom prst="rect">
            <a:avLst/>
          </a:prstGeom>
          <a:noFill/>
          <a:ln>
            <a:noFill/>
          </a:ln>
        </p:spPr>
        <p:txBody>
          <a:bodyPr wrap="square" lIns="91425" tIns="91425" rIns="91425" bIns="91425" anchor="t" anchorCtr="0">
            <a:noAutofit/>
          </a:bodyPr>
          <a:lstStyle/>
          <a:p>
            <a:pPr lvl="0">
              <a:spcBef>
                <a:spcPts val="0"/>
              </a:spcBef>
              <a:buNone/>
            </a:pPr>
            <a:r>
              <a:rPr lang="en">
                <a:solidFill>
                  <a:srgbClr val="FFFFFF"/>
                </a:solidFill>
              </a:rPr>
              <a:t>Scott</a:t>
            </a:r>
          </a:p>
        </p:txBody>
      </p:sp>
      <p:sp>
        <p:nvSpPr>
          <p:cNvPr id="75" name="Shape 75"/>
          <p:cNvSpPr txBox="1"/>
          <p:nvPr/>
        </p:nvSpPr>
        <p:spPr>
          <a:xfrm>
            <a:off x="3500425" y="4753375"/>
            <a:ext cx="739200" cy="297600"/>
          </a:xfrm>
          <a:prstGeom prst="rect">
            <a:avLst/>
          </a:prstGeom>
          <a:noFill/>
          <a:ln>
            <a:noFill/>
          </a:ln>
        </p:spPr>
        <p:txBody>
          <a:bodyPr wrap="square" lIns="91425" tIns="91425" rIns="91425" bIns="91425" anchor="t" anchorCtr="0">
            <a:noAutofit/>
          </a:bodyPr>
          <a:lstStyle/>
          <a:p>
            <a:pPr lvl="0">
              <a:spcBef>
                <a:spcPts val="0"/>
              </a:spcBef>
              <a:buNone/>
            </a:pPr>
            <a:r>
              <a:rPr lang="en">
                <a:solidFill>
                  <a:srgbClr val="FFFFFF"/>
                </a:solidFill>
              </a:rPr>
              <a:t>Gnea</a:t>
            </a:r>
          </a:p>
        </p:txBody>
      </p:sp>
      <p:sp>
        <p:nvSpPr>
          <p:cNvPr id="76" name="Shape 76"/>
          <p:cNvSpPr txBox="1"/>
          <p:nvPr/>
        </p:nvSpPr>
        <p:spPr>
          <a:xfrm>
            <a:off x="6712238" y="4753375"/>
            <a:ext cx="913800" cy="297600"/>
          </a:xfrm>
          <a:prstGeom prst="rect">
            <a:avLst/>
          </a:prstGeom>
          <a:noFill/>
          <a:ln>
            <a:noFill/>
          </a:ln>
        </p:spPr>
        <p:txBody>
          <a:bodyPr wrap="square" lIns="91425" tIns="91425" rIns="91425" bIns="91425" anchor="t" anchorCtr="0">
            <a:noAutofit/>
          </a:bodyPr>
          <a:lstStyle/>
          <a:p>
            <a:pPr lvl="0">
              <a:spcBef>
                <a:spcPts val="0"/>
              </a:spcBef>
              <a:buNone/>
            </a:pPr>
            <a:r>
              <a:rPr lang="en"/>
              <a:t>Rebecca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25" y="500925"/>
            <a:ext cx="3706500" cy="2508900"/>
          </a:xfrm>
          <a:prstGeom prst="rect">
            <a:avLst/>
          </a:prstGeom>
        </p:spPr>
        <p:txBody>
          <a:bodyPr wrap="square" lIns="91425" tIns="91425" rIns="91425" bIns="91425" anchor="t" anchorCtr="0">
            <a:noAutofit/>
          </a:bodyPr>
          <a:lstStyle/>
          <a:p>
            <a:pPr lvl="0">
              <a:spcBef>
                <a:spcPts val="0"/>
              </a:spcBef>
              <a:buNone/>
            </a:pPr>
            <a:r>
              <a:rPr lang="en"/>
              <a:t>Background</a:t>
            </a:r>
          </a:p>
        </p:txBody>
      </p:sp>
      <p:sp>
        <p:nvSpPr>
          <p:cNvPr id="82" name="Shape 82"/>
          <p:cNvSpPr txBox="1">
            <a:spLocks noGrp="1"/>
          </p:cNvSpPr>
          <p:nvPr>
            <p:ph type="body" idx="1"/>
          </p:nvPr>
        </p:nvSpPr>
        <p:spPr>
          <a:xfrm>
            <a:off x="4644675" y="500925"/>
            <a:ext cx="4166400" cy="4098600"/>
          </a:xfrm>
          <a:prstGeom prst="rect">
            <a:avLst/>
          </a:prstGeom>
        </p:spPr>
        <p:txBody>
          <a:bodyPr wrap="square" lIns="91425" tIns="91425" rIns="91425" bIns="91425" anchor="t" anchorCtr="0">
            <a:noAutofit/>
          </a:bodyPr>
          <a:lstStyle/>
          <a:p>
            <a:pPr lvl="0">
              <a:spcBef>
                <a:spcPts val="0"/>
              </a:spcBef>
              <a:buNone/>
            </a:pPr>
            <a:r>
              <a:rPr lang="en"/>
              <a:t>Scott: Assistant Manager at Rommel’s ACE Hardware store on 68th street in Ocean City. Has been working there for 5 years. Lives in Ocean City, and has a dog. He is a male human.</a:t>
            </a:r>
          </a:p>
          <a:p>
            <a:pPr lvl="0">
              <a:spcBef>
                <a:spcPts val="0"/>
              </a:spcBef>
              <a:buNone/>
            </a:pPr>
            <a:r>
              <a:rPr lang="en"/>
              <a:t>Gnea: Employee at Walmart, worked there for 2 years, did not say where she lived other than that she doesn’t live in the area. She is a female human.</a:t>
            </a:r>
          </a:p>
          <a:p>
            <a:pPr lvl="0">
              <a:spcBef>
                <a:spcPts val="0"/>
              </a:spcBef>
              <a:buNone/>
            </a:pPr>
            <a:r>
              <a:rPr lang="en"/>
              <a:t>Rebecca: Has been working at the TCBY frozen yogurt restaurant as a manager. She said that she has been working there for a long time. Lives in the Snowhill area. She is also a female human.</a:t>
            </a:r>
          </a:p>
          <a:p>
            <a:pPr lv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25" y="500925"/>
            <a:ext cx="3706500" cy="2508900"/>
          </a:xfrm>
          <a:prstGeom prst="rect">
            <a:avLst/>
          </a:prstGeom>
        </p:spPr>
        <p:txBody>
          <a:bodyPr wrap="square" lIns="91425" tIns="91425" rIns="91425" bIns="91425" anchor="t" anchorCtr="0">
            <a:noAutofit/>
          </a:bodyPr>
          <a:lstStyle/>
          <a:p>
            <a:pPr lvl="0">
              <a:spcBef>
                <a:spcPts val="0"/>
              </a:spcBef>
              <a:buNone/>
            </a:pPr>
            <a:r>
              <a:rPr lang="en"/>
              <a:t>Why were these people chosen?</a:t>
            </a:r>
          </a:p>
        </p:txBody>
      </p:sp>
      <p:sp>
        <p:nvSpPr>
          <p:cNvPr id="88" name="Shape 88"/>
          <p:cNvSpPr txBox="1">
            <a:spLocks noGrp="1"/>
          </p:cNvSpPr>
          <p:nvPr>
            <p:ph type="body" idx="1"/>
          </p:nvPr>
        </p:nvSpPr>
        <p:spPr>
          <a:xfrm>
            <a:off x="4804700" y="92400"/>
            <a:ext cx="4027500" cy="4907700"/>
          </a:xfrm>
          <a:prstGeom prst="rect">
            <a:avLst/>
          </a:prstGeom>
        </p:spPr>
        <p:txBody>
          <a:bodyPr wrap="square" lIns="91425" tIns="91425" rIns="91425" bIns="91425" anchor="t" anchorCtr="0">
            <a:noAutofit/>
          </a:bodyPr>
          <a:lstStyle/>
          <a:p>
            <a:pPr lvl="0">
              <a:spcBef>
                <a:spcPts val="0"/>
              </a:spcBef>
              <a:buNone/>
            </a:pPr>
            <a:r>
              <a:rPr lang="en"/>
              <a:t>Why was Scott chosen to be a participant in this interview process? He is one of my bosses at work and I thought it would be best to get someone from the Ocean City area to talk about the problems they see in Ocean City.</a:t>
            </a:r>
          </a:p>
          <a:p>
            <a:pPr lvl="0">
              <a:spcBef>
                <a:spcPts val="0"/>
              </a:spcBef>
              <a:buNone/>
            </a:pPr>
            <a:r>
              <a:rPr lang="en"/>
              <a:t>Why was Gnea picked? I was looking around walmart for someone in a management position and I found a guy who worked at walmart but recommended that I look for her in the jewelry section so I did, and I found her then asked her some questions about problems that she sees in the area.</a:t>
            </a:r>
          </a:p>
          <a:p>
            <a:pPr lvl="0">
              <a:spcBef>
                <a:spcPts val="0"/>
              </a:spcBef>
              <a:buNone/>
            </a:pPr>
            <a:r>
              <a:rPr lang="en"/>
              <a:t>I choose Rebecca to be the last person that I interviewed because she was a manager whom I didn’t know and she did not live in the immediate area, so I thought it would be best to ask her about problems in Snowhill that she thinks needs to be fixed.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25" y="500925"/>
            <a:ext cx="3706500" cy="2508900"/>
          </a:xfrm>
          <a:prstGeom prst="rect">
            <a:avLst/>
          </a:prstGeom>
        </p:spPr>
        <p:txBody>
          <a:bodyPr wrap="square" lIns="91425" tIns="91425" rIns="91425" bIns="91425" anchor="t" anchorCtr="0">
            <a:noAutofit/>
          </a:bodyPr>
          <a:lstStyle/>
          <a:p>
            <a:pPr lvl="0">
              <a:spcBef>
                <a:spcPts val="0"/>
              </a:spcBef>
              <a:buNone/>
            </a:pPr>
            <a:r>
              <a:rPr lang="en"/>
              <a:t>Problems</a:t>
            </a:r>
          </a:p>
        </p:txBody>
      </p:sp>
      <p:sp>
        <p:nvSpPr>
          <p:cNvPr id="94" name="Shape 94"/>
          <p:cNvSpPr txBox="1">
            <a:spLocks noGrp="1"/>
          </p:cNvSpPr>
          <p:nvPr>
            <p:ph type="body" idx="1"/>
          </p:nvPr>
        </p:nvSpPr>
        <p:spPr>
          <a:xfrm>
            <a:off x="4644675" y="500925"/>
            <a:ext cx="4166400" cy="4098600"/>
          </a:xfrm>
          <a:prstGeom prst="rect">
            <a:avLst/>
          </a:prstGeom>
        </p:spPr>
        <p:txBody>
          <a:bodyPr wrap="square" lIns="91425" tIns="91425" rIns="91425" bIns="91425" anchor="t" anchorCtr="0">
            <a:noAutofit/>
          </a:bodyPr>
          <a:lstStyle/>
          <a:p>
            <a:pPr lvl="0">
              <a:spcBef>
                <a:spcPts val="0"/>
              </a:spcBef>
              <a:buNone/>
            </a:pPr>
            <a:r>
              <a:rPr lang="en"/>
              <a:t>Scott: Trash on streets, traffic, loud people, narwhals, and gas prices being too high.</a:t>
            </a:r>
          </a:p>
          <a:p>
            <a:pPr lvl="0">
              <a:spcBef>
                <a:spcPts val="0"/>
              </a:spcBef>
              <a:buNone/>
            </a:pPr>
            <a:r>
              <a:rPr lang="en"/>
              <a:t>Gnea: Human trafficking, taxes, and high gas prices.</a:t>
            </a:r>
          </a:p>
          <a:p>
            <a:pPr lvl="0">
              <a:spcBef>
                <a:spcPts val="0"/>
              </a:spcBef>
              <a:buNone/>
            </a:pPr>
            <a:r>
              <a:rPr lang="en"/>
              <a:t>Rebecca: Gas, littering.</a:t>
            </a:r>
          </a:p>
          <a:p>
            <a:pPr lvl="0">
              <a:spcBef>
                <a:spcPts val="0"/>
              </a:spcBef>
              <a:buNone/>
            </a:pPr>
            <a:r>
              <a:rPr lang="en"/>
              <a:t>Problems that can be fixed: Trash on streets, traffic, and high gas prices.</a:t>
            </a:r>
          </a:p>
          <a:p>
            <a:pPr lvl="0">
              <a:spcBef>
                <a:spcPts val="0"/>
              </a:spcBef>
              <a:buNone/>
            </a:pPr>
            <a:r>
              <a:rPr lang="en"/>
              <a:t>Problems that cannot be fixed: Narwhals, Human trafficking.</a:t>
            </a:r>
          </a:p>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178100"/>
            <a:ext cx="3743400" cy="1823700"/>
          </a:xfrm>
          <a:prstGeom prst="rect">
            <a:avLst/>
          </a:prstGeom>
        </p:spPr>
        <p:txBody>
          <a:bodyPr wrap="square" lIns="91425" tIns="91425" rIns="91425" bIns="91425" anchor="t" anchorCtr="0">
            <a:noAutofit/>
          </a:bodyPr>
          <a:lstStyle/>
          <a:p>
            <a:pPr lvl="0">
              <a:spcBef>
                <a:spcPts val="0"/>
              </a:spcBef>
              <a:buNone/>
            </a:pPr>
            <a:r>
              <a:rPr lang="en"/>
              <a:t>How can the fixable problems mentioned above be fixed?</a:t>
            </a:r>
          </a:p>
        </p:txBody>
      </p:sp>
      <p:sp>
        <p:nvSpPr>
          <p:cNvPr id="100" name="Shape 100"/>
          <p:cNvSpPr txBox="1">
            <a:spLocks noGrp="1"/>
          </p:cNvSpPr>
          <p:nvPr>
            <p:ph type="body" idx="1"/>
          </p:nvPr>
        </p:nvSpPr>
        <p:spPr>
          <a:xfrm>
            <a:off x="4644675" y="500925"/>
            <a:ext cx="4166400" cy="4098600"/>
          </a:xfrm>
          <a:prstGeom prst="rect">
            <a:avLst/>
          </a:prstGeom>
        </p:spPr>
        <p:txBody>
          <a:bodyPr wrap="square" lIns="91425" tIns="91425" rIns="91425" bIns="91425" anchor="t" anchorCtr="0">
            <a:noAutofit/>
          </a:bodyPr>
          <a:lstStyle/>
          <a:p>
            <a:pPr lvl="0">
              <a:spcBef>
                <a:spcPts val="0"/>
              </a:spcBef>
              <a:buNone/>
            </a:pPr>
            <a:r>
              <a:rPr lang="en"/>
              <a:t>Trash: Can use autonomous robots to go around the edges of the street to remotely clean up trash, or enforce more laws that are against littering on the streets.</a:t>
            </a:r>
          </a:p>
          <a:p>
            <a:pPr lvl="0">
              <a:spcBef>
                <a:spcPts val="0"/>
              </a:spcBef>
              <a:buNone/>
            </a:pPr>
            <a:r>
              <a:rPr lang="en"/>
              <a:t>High Gas prices: Find other and better ways of powering cars, such as electric batteries, hydrogen fuel cells, ethanol, compressed air, water, biomass, and vegetable oil.</a:t>
            </a:r>
          </a:p>
          <a:p>
            <a:pPr lvl="0">
              <a:spcBef>
                <a:spcPts val="0"/>
              </a:spcBef>
              <a:buNone/>
            </a:pPr>
            <a:r>
              <a:rPr lang="en"/>
              <a:t>Traffic: Create more autonomous cars that follow street rules so that traffic can flow seamlessly, create more roads and bridges, enforce more rules of the road. Or for the crazier people, flying cars. Or don’t drive and instead bike, walk, run, jog, swim, or ride a boat or use a kayak to get where you need to go.</a:t>
            </a: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507</Words>
  <Application>Microsoft Office PowerPoint</Application>
  <PresentationFormat>On-screen Show (16:9)</PresentationFormat>
  <Paragraphs>24</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Merriweather</vt:lpstr>
      <vt:lpstr>Roboto</vt:lpstr>
      <vt:lpstr>Arial</vt:lpstr>
      <vt:lpstr>Paradigm</vt:lpstr>
      <vt:lpstr>Community Interview in the community.</vt:lpstr>
      <vt:lpstr>Pictures</vt:lpstr>
      <vt:lpstr>Background</vt:lpstr>
      <vt:lpstr>Why were these people chosen?</vt:lpstr>
      <vt:lpstr>Problems</vt:lpstr>
      <vt:lpstr>How can the fixable problems mentioned above be fixed?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Interview in the community.</dc:title>
  <dc:creator>Andrew  Miller</dc:creator>
  <cp:lastModifiedBy>Andrew  Miller</cp:lastModifiedBy>
  <cp:revision>1</cp:revision>
  <dcterms:modified xsi:type="dcterms:W3CDTF">2017-10-06T12:38:29Z</dcterms:modified>
</cp:coreProperties>
</file>